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6B31B-73C3-49EB-9D5C-0DE8B5C3C4A6}" type="datetimeFigureOut">
              <a:rPr lang="es-MX" smtClean="0"/>
              <a:t>22/02/2018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C3FBE-887C-486D-AF89-E2B8F8477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909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2A6F-53DA-4DBF-8E32-214D9ED37926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3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39B3-BB00-45F6-AFB7-F4512022411D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6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4CFB-281B-4B81-AC03-AF682B18BECB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1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2A3E-50ED-4457-96AA-FDDCFB9045A1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8792-6BB9-475D-8B5E-706EC4E14620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FBE-44BF-46B8-8EF8-91048E1D31A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9F4C-F3F4-4AF5-8C73-DC3B36A305DA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F8CF-6CF6-4113-92C8-779AC73E7A13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1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71B4-0870-4929-92F0-18AD0B290A74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01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5EC-6FE0-4F51-AC61-3B49A3232B2D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07D2-7DAC-4A57-BFA5-2A7840A5279E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6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4C7D-C10C-4762-A200-2F6726C84F8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1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38672" y="19472"/>
            <a:ext cx="6646168" cy="15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 </a:t>
            </a:r>
            <a:endParaRPr lang="es-ES_tradnl" sz="2000" b="1" dirty="0" smtClean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endParaRPr lang="es-ES_tradnl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COMISIÓN ESTATAL DEL AGUA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JUNTA DE GOBIERNO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ORDEN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DEL DÍA</a:t>
            </a:r>
          </a:p>
          <a:p>
            <a:pPr algn="ctr"/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CUARTA SESIÓN ORDINARIA DE 2017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Brasilia #2970. Colomos Providencia. Guadalajara, Jalisco.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22 de Febrero de 2018 17:00 hrs</a:t>
            </a:r>
          </a:p>
          <a:p>
            <a:pPr algn="ctr"/>
            <a:endParaRPr lang="es-MX" sz="2000" b="1" dirty="0">
              <a:solidFill>
                <a:srgbClr val="990033"/>
              </a:solidFill>
              <a:latin typeface="AvenirNext LT Pro Regular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10160" y="27305"/>
            <a:ext cx="9123681" cy="6820536"/>
            <a:chOff x="10160" y="27305"/>
            <a:chExt cx="9123681" cy="6820536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" y="27305"/>
              <a:ext cx="1900331" cy="77533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3361" y="5547361"/>
              <a:ext cx="1300480" cy="1300480"/>
            </a:xfrm>
            <a:prstGeom prst="rect">
              <a:avLst/>
            </a:prstGeom>
          </p:spPr>
        </p:pic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69268" y="1609249"/>
            <a:ext cx="878497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60475" indent="-1260475" algn="just">
              <a:tabLst>
                <a:tab pos="174625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PRIMERO.-	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Lista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de asistencia y determinación de quórum</a:t>
            </a:r>
          </a:p>
          <a:p>
            <a:pPr marL="1436688" indent="-1436688" algn="just">
              <a:tabLst>
                <a:tab pos="174625" algn="l"/>
              </a:tabLst>
            </a:pPr>
            <a:r>
              <a:rPr lang="es-ES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 </a:t>
            </a:r>
            <a:endParaRPr lang="es-ES" sz="1200" b="1" dirty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260475" indent="-1260475" algn="just" defTabSz="671513">
              <a:tabLst>
                <a:tab pos="174625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SEGUNDO.-	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Lectura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y aprobación del orden del día</a:t>
            </a:r>
          </a:p>
          <a:p>
            <a:pPr marL="1436688" indent="-1436688" algn="just">
              <a:tabLst>
                <a:tab pos="174625" algn="l"/>
              </a:tabLst>
            </a:pPr>
            <a:endParaRPr lang="es-ES_tradnl" b="1" dirty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077913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TERCERO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 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Informe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de actividades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cuarto trimestre y cierre 2017</a:t>
            </a:r>
            <a:endParaRPr lang="es-ES_tradnl" b="1" dirty="0" smtClean="0">
              <a:solidFill>
                <a:srgbClr val="990033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077913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</a:t>
            </a:r>
          </a:p>
          <a:p>
            <a:pPr marL="1908175" lvl="1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Cuencas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y Sustentabilidad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Operación de Plantas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Apoyo a Municipios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Unidad Ejecutora de Abastecimiento y Saneamiento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Administración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Planeación Estratégica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Contraloría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Interna</a:t>
            </a:r>
          </a:p>
          <a:p>
            <a:pPr marL="1908175" lvl="2" indent="-285750" algn="just"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Comunicación Institucional</a:t>
            </a:r>
          </a:p>
          <a:p>
            <a:pPr marL="1893888" lvl="1" indent="-1436688" algn="just">
              <a:tabLst>
                <a:tab pos="174625" algn="l"/>
              </a:tabLst>
            </a:pPr>
            <a:endParaRPr lang="es-ES_tradnl" b="1" dirty="0">
              <a:solidFill>
                <a:srgbClr val="990033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74625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CUARTO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  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Aprobación y seguimiento de acuerdos</a:t>
            </a:r>
            <a:endParaRPr lang="es-ES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74625" algn="l"/>
              </a:tabLst>
            </a:pPr>
            <a:endParaRPr lang="es-ES_tradnl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436688" indent="-1436688" algn="just">
              <a:tabLst>
                <a:tab pos="174625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QUINTO.- 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  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Asuntos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varios</a:t>
            </a:r>
            <a:r>
              <a:rPr lang="es-MX" b="1" dirty="0">
                <a:solidFill>
                  <a:prstClr val="black"/>
                </a:solidFill>
              </a:rPr>
              <a:t> </a:t>
            </a:r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Junta de Gobiern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36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AvenirNext LT Pro Regular</vt:lpstr>
      <vt:lpstr>Calibri</vt:lpstr>
      <vt:lpstr>Tahoma</vt:lpstr>
      <vt:lpstr>Plantilla Junta de Gobierno 1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Montes Sandoval</dc:creator>
  <cp:lastModifiedBy>Laura Nayerli Pacheco Casillas</cp:lastModifiedBy>
  <cp:revision>13</cp:revision>
  <dcterms:created xsi:type="dcterms:W3CDTF">2015-10-29T19:18:19Z</dcterms:created>
  <dcterms:modified xsi:type="dcterms:W3CDTF">2018-02-22T23:11:37Z</dcterms:modified>
</cp:coreProperties>
</file>